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5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7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6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9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4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4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4ADB-8FFB-4B8E-8FB3-F6972DCBAA85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707AC-30D0-48E1-B8A6-B1A218A4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8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Saga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Solution to long living process/task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1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7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9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7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7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1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1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8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1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721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Understanding Saga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Selvaraj, Suresh (Cognizant)</dc:creator>
  <cp:lastModifiedBy>Selvaraj, Suresh (Cognizant)</cp:lastModifiedBy>
  <cp:revision>2</cp:revision>
  <dcterms:created xsi:type="dcterms:W3CDTF">2017-11-27T14:18:41Z</dcterms:created>
  <dcterms:modified xsi:type="dcterms:W3CDTF">2017-11-27T14:19:56Z</dcterms:modified>
</cp:coreProperties>
</file>